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5" r:id="rId10"/>
    <p:sldId id="264" r:id="rId11"/>
    <p:sldId id="265" r:id="rId12"/>
    <p:sldId id="266" r:id="rId13"/>
    <p:sldId id="267" r:id="rId14"/>
    <p:sldId id="268" r:id="rId15"/>
    <p:sldId id="291" r:id="rId16"/>
    <p:sldId id="292" r:id="rId17"/>
    <p:sldId id="293" r:id="rId18"/>
    <p:sldId id="269" r:id="rId19"/>
    <p:sldId id="270" r:id="rId20"/>
    <p:sldId id="271" r:id="rId21"/>
    <p:sldId id="275" r:id="rId22"/>
    <p:sldId id="296" r:id="rId23"/>
    <p:sldId id="276" r:id="rId24"/>
    <p:sldId id="277" r:id="rId25"/>
    <p:sldId id="278" r:id="rId26"/>
    <p:sldId id="279" r:id="rId27"/>
    <p:sldId id="280" r:id="rId28"/>
    <p:sldId id="283" r:id="rId29"/>
    <p:sldId id="281" r:id="rId30"/>
    <p:sldId id="282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828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2EDEC-2B53-43DE-98D0-CC05BFF9397A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79096-CA90-482C-87F1-0455D59201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79096-CA90-482C-87F1-0455D59201D1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85CE-41AF-4B4D-A1A4-C4DE2BAF995F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7B3ACE0-F0A4-4835-995A-50257F14C2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85CE-41AF-4B4D-A1A4-C4DE2BAF995F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ACE0-F0A4-4835-995A-50257F14C2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85CE-41AF-4B4D-A1A4-C4DE2BAF995F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ACE0-F0A4-4835-995A-50257F14C2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85CE-41AF-4B4D-A1A4-C4DE2BAF995F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7B3ACE0-F0A4-4835-995A-50257F14C2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85CE-41AF-4B4D-A1A4-C4DE2BAF995F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ACE0-F0A4-4835-995A-50257F14C2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85CE-41AF-4B4D-A1A4-C4DE2BAF995F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ACE0-F0A4-4835-995A-50257F14C2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85CE-41AF-4B4D-A1A4-C4DE2BAF995F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7B3ACE0-F0A4-4835-995A-50257F14C2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85CE-41AF-4B4D-A1A4-C4DE2BAF995F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ACE0-F0A4-4835-995A-50257F14C2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85CE-41AF-4B4D-A1A4-C4DE2BAF995F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ACE0-F0A4-4835-995A-50257F14C2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85CE-41AF-4B4D-A1A4-C4DE2BAF995F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ACE0-F0A4-4835-995A-50257F14C2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85CE-41AF-4B4D-A1A4-C4DE2BAF995F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ACE0-F0A4-4835-995A-50257F14C2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A585CE-41AF-4B4D-A1A4-C4DE2BAF995F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7B3ACE0-F0A4-4835-995A-50257F14C2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3429000"/>
            <a:ext cx="8458200" cy="1222375"/>
          </a:xfrm>
        </p:spPr>
        <p:txBody>
          <a:bodyPr>
            <a:normAutofit fontScale="90000"/>
          </a:bodyPr>
          <a:lstStyle/>
          <a:p>
            <a:pPr algn="r"/>
            <a:r>
              <a:rPr lang="ru-RU" sz="2700" dirty="0" smtClean="0">
                <a:latin typeface="a_ModernoCapsRg" pitchFamily="82" charset="-52"/>
              </a:rPr>
              <a:t>Подготовительная группа №21</a:t>
            </a:r>
            <a:br>
              <a:rPr lang="ru-RU" sz="2700" dirty="0" smtClean="0">
                <a:latin typeface="a_ModernoCapsRg" pitchFamily="82" charset="-52"/>
              </a:rPr>
            </a:br>
            <a:r>
              <a:rPr lang="ru-RU" sz="2700" dirty="0" smtClean="0">
                <a:latin typeface="a_ModernoCapsRg" pitchFamily="82" charset="-52"/>
              </a:rPr>
              <a:t>комбинированного типа</a:t>
            </a:r>
            <a:r>
              <a:rPr lang="ru-RU" dirty="0" smtClean="0">
                <a:latin typeface="a_ModernoCapsRg" pitchFamily="82" charset="-52"/>
              </a:rPr>
              <a:t/>
            </a:r>
            <a:br>
              <a:rPr lang="ru-RU" dirty="0" smtClean="0">
                <a:latin typeface="a_ModernoCapsRg" pitchFamily="82" charset="-52"/>
              </a:rPr>
            </a:br>
            <a:r>
              <a:rPr lang="ru-RU" dirty="0" smtClean="0">
                <a:latin typeface="a_ModernoCapsRg" pitchFamily="82" charset="-52"/>
              </a:rPr>
              <a:t/>
            </a:r>
            <a:br>
              <a:rPr lang="ru-RU" dirty="0" smtClean="0">
                <a:latin typeface="a_ModernoCapsRg" pitchFamily="82" charset="-52"/>
              </a:rPr>
            </a:br>
            <a:r>
              <a:rPr lang="ru-RU" dirty="0" smtClean="0">
                <a:latin typeface="a_ModernoCapsRg" pitchFamily="82" charset="-52"/>
              </a:rPr>
              <a:t/>
            </a:r>
            <a:br>
              <a:rPr lang="ru-RU" dirty="0" smtClean="0">
                <a:latin typeface="a_ModernoCapsRg" pitchFamily="82" charset="-52"/>
              </a:rPr>
            </a:br>
            <a:r>
              <a:rPr lang="ru-RU" sz="2200" dirty="0" smtClean="0">
                <a:latin typeface="a_ModernoCapsRg" pitchFamily="82" charset="-52"/>
              </a:rPr>
              <a:t>Воспитатели:</a:t>
            </a:r>
            <a:br>
              <a:rPr lang="ru-RU" sz="2200" dirty="0" smtClean="0">
                <a:latin typeface="a_ModernoCapsRg" pitchFamily="82" charset="-52"/>
              </a:rPr>
            </a:br>
            <a:r>
              <a:rPr lang="ru-RU" sz="2200" dirty="0" smtClean="0">
                <a:latin typeface="a_ModernoCapsRg" pitchFamily="82" charset="-52"/>
              </a:rPr>
              <a:t>Касаткина Г.А.</a:t>
            </a:r>
            <a:br>
              <a:rPr lang="ru-RU" sz="2200" dirty="0" smtClean="0">
                <a:latin typeface="a_ModernoCapsRg" pitchFamily="82" charset="-52"/>
              </a:rPr>
            </a:br>
            <a:endParaRPr lang="ru-RU" sz="2200" dirty="0">
              <a:latin typeface="a_ModernoCapsRg" pitchFamily="8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1785926"/>
            <a:ext cx="8458200" cy="9144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ModernoCapsRg" pitchFamily="82" charset="-52"/>
              </a:rPr>
              <a:t>Проект</a:t>
            </a:r>
          </a:p>
          <a:p>
            <a:endParaRPr lang="ru-RU" sz="40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5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ModernoCapsRg" pitchFamily="82" charset="-52"/>
              </a:rPr>
              <a:t>«КОПИЛКА ЗДОРОВЬЯ»</a:t>
            </a:r>
            <a:endParaRPr lang="ru-RU" sz="5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ModernoCapsRg" pitchFamily="82" charset="-5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25000" dir="5400000" rotWithShape="0">
              <a:schemeClr val="accent6">
                <a:shade val="30000"/>
                <a:satMod val="150000"/>
                <a:alpha val="38000"/>
              </a:scheme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latin typeface="a_ModernoCapsRg" pitchFamily="82" charset="-52"/>
              </a:rPr>
              <a:t>« </a:t>
            </a:r>
            <a:r>
              <a:rPr lang="ru-RU" dirty="0" err="1" smtClean="0">
                <a:latin typeface="a_ModernoCapsRg" pitchFamily="82" charset="-52"/>
              </a:rPr>
              <a:t>п</a:t>
            </a:r>
            <a:r>
              <a:rPr lang="ru-RU" dirty="0" smtClean="0">
                <a:latin typeface="a_ModernoCapsRg" pitchFamily="82" charset="-52"/>
              </a:rPr>
              <a:t> о т я г у </a:t>
            </a:r>
            <a:r>
              <a:rPr lang="ru-RU" dirty="0" err="1" smtClean="0">
                <a:latin typeface="a_ModernoCapsRg" pitchFamily="82" charset="-52"/>
              </a:rPr>
              <a:t>ш</a:t>
            </a:r>
            <a:r>
              <a:rPr lang="ru-RU" dirty="0" smtClean="0">
                <a:latin typeface="a_ModernoCapsRg" pitchFamily="82" charset="-52"/>
              </a:rPr>
              <a:t> е ч к и »</a:t>
            </a:r>
            <a:endParaRPr lang="ru-RU" dirty="0">
              <a:latin typeface="a_ModernoCapsRg" pitchFamily="8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Listrid Kas\Desktop\к презентации по здоровьесбережению\спорт уголок и гимнастика\гимнастика после сна\Фото-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357298"/>
            <a:ext cx="4191029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Listrid Kas\Desktop\к презентации по здоровьесбережению\спорт уголок и гимнастика\гимнастика после сна\Фото-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339701"/>
            <a:ext cx="4500594" cy="337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838200"/>
          </a:xfrm>
          <a:effectLst>
            <a:softEdge rad="63500"/>
          </a:effectLst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ctr"/>
            <a:r>
              <a:rPr lang="ru-RU" dirty="0" smtClean="0">
                <a:latin typeface="a_ModernoCapsRg" pitchFamily="82" charset="-52"/>
              </a:rPr>
              <a:t>Заботимся о здоровье глаз</a:t>
            </a:r>
            <a:endParaRPr lang="ru-RU" dirty="0">
              <a:latin typeface="a_ModernoCapsRg" pitchFamily="8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Listrid Kas\Desktop\к презентации по здоровьесбережению\спорт уголок и гимнастика\зрительные тренажеры\Фото-04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6"/>
            <a:ext cx="3600462" cy="2700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Listrid Kas\Desktop\к презентации по здоровьесбережению\спорт уголок и гимнастика\зрительные тренажеры\Фото-04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464454"/>
            <a:ext cx="3595713" cy="2696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Listrid Kas\Desktop\к презентации по здоровьесбережению\спорт уголок и гимнастика\зрительные тренажеры\Фото-04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857628"/>
            <a:ext cx="3809995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25000" dir="5400000" rotWithShape="0">
              <a:schemeClr val="accent1">
                <a:shade val="30000"/>
                <a:satMod val="150000"/>
                <a:alpha val="38000"/>
              </a:scheme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latin typeface="a_ModernoCapsRg" pitchFamily="82" charset="-52"/>
              </a:rPr>
              <a:t>В свободное время…</a:t>
            </a:r>
            <a:endParaRPr lang="ru-RU" dirty="0">
              <a:latin typeface="a_ModernoCapsRg" pitchFamily="8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Listrid Kas\Desktop\к презентации по здоровьесбережению\спорт уголок и гимнастика\спортивный уголок\Фото-01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3804074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Listrid Kas\Desktop\к презентации по здоровьесбережению\спорт уголок и гимнастика\спортивный уголок\Фото-01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6346" y="1500173"/>
            <a:ext cx="3796501" cy="5062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 descr="C:\Users\Listrid Kas\Desktop\к презентации по здоровьесбережению\спорт уголок и гимнастика\спортивный уголок\Фото-01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42852"/>
            <a:ext cx="3143243" cy="4190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C:\Users\Listrid Kas\Desktop\к презентации по здоровьесбережению\спорт уголок и гимнастика\спортивный уголок\Фото-01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2921006" cy="3894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C:\Users\Listrid Kas\Desktop\к презентации по здоровьесбережению\спорт уголок и гимнастика\спортивный уголок\Фото-01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3929066"/>
            <a:ext cx="3714736" cy="2786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39000" dist="25400" dir="5400000" rotWithShape="0">
              <a:schemeClr val="accent5">
                <a:shade val="33000"/>
                <a:alpha val="83000"/>
              </a:schemeClr>
            </a:outerShdw>
            <a:softEdge rad="6350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latin typeface="a_ModernoCapsRg" pitchFamily="82" charset="-52"/>
              </a:rPr>
              <a:t>Тренируем красивую осанку</a:t>
            </a:r>
            <a:endParaRPr lang="ru-RU" dirty="0">
              <a:latin typeface="a_ModernoCapsRg" pitchFamily="8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Listrid Kas\Desktop\к презентации по здоровьесбережению\спорт уголок и гимнастика\хождение с мешочками\Фото-02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3286148" cy="246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Listrid Kas\Desktop\к презентации по здоровьесбережению\спорт уголок и гимнастика\хождение с мешочками\Фото-02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500174"/>
            <a:ext cx="2946818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C:\Users\Listrid Kas\Desktop\к презентации по здоровьесбережению\спорт уголок и гимнастика\хождение с мешочками\Фото-02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3714752"/>
            <a:ext cx="3714744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71414"/>
            <a:ext cx="1981184" cy="838200"/>
          </a:xfrm>
          <a:effectLst>
            <a:outerShdw blurRad="39000" dist="25400" dir="5400000" rotWithShape="0">
              <a:schemeClr val="accent3">
                <a:shade val="33000"/>
                <a:alpha val="83000"/>
              </a:schemeClr>
            </a:outerShdw>
            <a:softEdge rad="635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latin typeface="a_ModernoCapsRg" pitchFamily="82" charset="-52"/>
              </a:rPr>
              <a:t>МАССАЖ</a:t>
            </a:r>
            <a:endParaRPr lang="ru-RU" dirty="0">
              <a:latin typeface="a_ModernoCapsRg" pitchFamily="8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Listrid Kas\Desktop\проекты по здоровьесбережению\проект Копилка здоровья\фото к презентации по здоровьесбережению\массаж\Фото-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71546"/>
            <a:ext cx="4071965" cy="3053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Listrid Kas\Desktop\проекты по здоровьесбережению\проект Копилка здоровья\фото к презентации по здоровьесбережению\массаж\Фото-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196826"/>
            <a:ext cx="4691095" cy="3518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71414"/>
            <a:ext cx="2338374" cy="838200"/>
          </a:xfrm>
          <a:effectLst>
            <a:outerShdw blurRad="39000" dist="25400" dir="5400000" rotWithShape="0">
              <a:schemeClr val="accent3">
                <a:shade val="33000"/>
                <a:alpha val="83000"/>
              </a:schemeClr>
            </a:outerShdw>
            <a:softEdge rad="635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800" dirty="0" smtClean="0">
                <a:latin typeface="a_ModernoCapsRg" pitchFamily="82" charset="-52"/>
              </a:rPr>
              <a:t>МАССАЖ</a:t>
            </a:r>
            <a:r>
              <a:rPr lang="ru-RU" dirty="0" smtClean="0">
                <a:latin typeface="a_ModernoCapsRg" pitchFamily="82" charset="-52"/>
              </a:rPr>
              <a:t> бат</a:t>
            </a:r>
            <a:endParaRPr lang="ru-RU" dirty="0">
              <a:latin typeface="a_ModernoCapsRg" pitchFamily="8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Listrid Kas\Desktop\проекты по здоровьесбережению\проект Копилка здоровья\фото к презентации по здоровьесбережению\массаж БАТ\Фото-0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1142984"/>
            <a:ext cx="3810027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Listrid Kas\Desktop\проекты по здоровьесбережению\проект Копилка здоровья\фото к презентации по здоровьесбережению\массаж БАТ\Фото-0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142984"/>
            <a:ext cx="3818469" cy="2863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Listrid Kas\Desktop\проекты по здоровьесбережению\проект Копилка здоровья\фото к презентации по здоровьесбережению\массаж БАТ\Фото-00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714752"/>
            <a:ext cx="4008955" cy="3006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142852"/>
            <a:ext cx="3267068" cy="838200"/>
          </a:xfrm>
          <a:effectLst>
            <a:outerShdw blurRad="50800" dist="25000" dir="5400000" rotWithShape="0">
              <a:schemeClr val="accent3">
                <a:shade val="30000"/>
                <a:satMod val="150000"/>
                <a:alpha val="38000"/>
              </a:scheme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a_ModernoCapsRg" pitchFamily="82" charset="-52"/>
              </a:rPr>
              <a:t>МАССАЖ СТОПЫ</a:t>
            </a:r>
            <a:endParaRPr lang="ru-RU" dirty="0">
              <a:latin typeface="a_ModernoCapsRg" pitchFamily="8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Listrid Kas\Desktop\проекты по здоровьесбережению\проект Копилка здоровья\фото к презентации по здоровьесбережению\массаж стопы\Фото-0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71546"/>
            <a:ext cx="3587764" cy="2690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Listrid Kas\Desktop\проекты по здоровьесбережению\проект Копилка здоровья\фото к презентации по здоровьесбережению\массаж стопы\Фото-00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071546"/>
            <a:ext cx="3596224" cy="2697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Listrid Kas\Desktop\проекты по здоровьесбережению\проект Копилка здоровья\фото к презентации по здоровьесбережению\массаж стопы\Фото-00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571876"/>
            <a:ext cx="3929070" cy="2946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186734" cy="785818"/>
          </a:xfrm>
          <a:effectLst>
            <a:outerShdw blurRad="39000" dist="25400" dir="5400000" rotWithShape="0">
              <a:schemeClr val="accent1">
                <a:shade val="33000"/>
                <a:alpha val="83000"/>
              </a:scheme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latin typeface="a_ModernoCapsRg" pitchFamily="82" charset="-52"/>
              </a:rPr>
              <a:t>Утренняя гимнастика и физкультура</a:t>
            </a:r>
            <a:endParaRPr lang="ru-RU" dirty="0">
              <a:latin typeface="a_ModernoCapsRg" pitchFamily="8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Listrid Kas\Desktop\к презентации по здоровьесбережению\спорт уголок и гимнастика\утренняя гимнастика и физкультура\Фото-01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00108"/>
            <a:ext cx="3708403" cy="2781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C:\Users\Listrid Kas\Desktop\к презентации по здоровьесбережению\спорт уголок и гимнастика\утренняя гимнастика и физкультура\Фото-02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000108"/>
            <a:ext cx="3757092" cy="2817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C:\Users\Listrid Kas\Desktop\к презентации по здоровьесбережению\спорт уголок и гимнастика\утренняя гимнастика и физкультура\Фото-034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929066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 descr="C:\Users\Listrid Kas\Desktop\к презентации по здоровьесбережению\спорт уголок и гимнастика\утренняя гимнастика и физкультура\Фото-03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913160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Listrid Kas\Desktop\к презентации по здоровьесбережению\спорт уголок и гимнастика\утренняя гимнастика и физкультура\Фото-03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3699954" cy="2774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C:\Users\Listrid Kas\Desktop\к презентации по здоровьесбережению\спорт уголок и гимнастика\утренняя гимнастика и физкультура\Фото-03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3929066"/>
            <a:ext cx="3788849" cy="2841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C:\Users\Listrid Kas\Desktop\к презентации по здоровьесбережению\спорт уголок и гимнастика\утренняя гимнастика и физкультура\Фото-03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214290"/>
            <a:ext cx="278608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5" descr="C:\Users\Listrid Kas\Desktop\к презентации по здоровьесбережению\спорт уголок и гимнастика\утренняя гимнастика и физкультура\Фото-039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3000371"/>
            <a:ext cx="2857520" cy="3810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7500990" cy="838200"/>
          </a:xfrm>
          <a:effectLst>
            <a:outerShdw blurRad="39000" dist="25400" dir="5400000" rotWithShape="0">
              <a:schemeClr val="accent1">
                <a:shade val="33000"/>
                <a:alpha val="83000"/>
              </a:scheme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latin typeface="a_ModernoCapsRg" pitchFamily="82" charset="-52"/>
                <a:cs typeface="Angsana New" pitchFamily="18" charset="-34"/>
              </a:rPr>
              <a:t>Экскурсия в Медицинский кабинет</a:t>
            </a:r>
            <a:endParaRPr lang="ru-RU" dirty="0">
              <a:latin typeface="a_ModernoCapsRg" pitchFamily="82" charset="-52"/>
              <a:cs typeface="Angsana New" pitchFamily="18" charset="-34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Listrid Kas\Desktop\к презентации по здоровьесбережению\экскурсия в медкабинет\PICT0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3524242" cy="2643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Listrid Kas\Desktop\к презентации по здоровьесбережению\экскурсия в медкабинет\PICT0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357298"/>
            <a:ext cx="3646440" cy="2734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Listrid Kas\Desktop\к презентации по здоровьесбережению\экскурсия в медкабинет\PICT01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3786190"/>
            <a:ext cx="3809995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_ModernoCapsRg" pitchFamily="82" charset="-52"/>
              </a:rPr>
              <a:t>Мы – чемпионы!!!</a:t>
            </a:r>
            <a:endParaRPr lang="ru-RU" dirty="0">
              <a:solidFill>
                <a:srgbClr val="FF0000"/>
              </a:solidFill>
              <a:latin typeface="a_ModernoCapsRg" pitchFamily="8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Listrid Kas\Desktop\к презентации по здоровьесбережению\спорт уголок и гимнастика\Фото-0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393017"/>
            <a:ext cx="7000924" cy="5250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142852"/>
            <a:ext cx="5195894" cy="838200"/>
          </a:xfrm>
          <a:effectLst>
            <a:outerShdw blurRad="50800" dist="25000" dir="5400000" rotWithShape="0">
              <a:schemeClr val="accent4">
                <a:shade val="30000"/>
                <a:satMod val="150000"/>
                <a:alpha val="38000"/>
              </a:schemeClr>
            </a:outerShdw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latin typeface="a_ModernoCapsRg" pitchFamily="82" charset="-52"/>
              </a:rPr>
              <a:t>КОРОЛЕВА </a:t>
            </a:r>
            <a:r>
              <a:rPr lang="ru-RU" sz="4400" dirty="0" smtClean="0">
                <a:latin typeface="a_ModernoCapsRg" pitchFamily="82" charset="-52"/>
              </a:rPr>
              <a:t>З</a:t>
            </a:r>
            <a:r>
              <a:rPr lang="ru-RU" dirty="0" smtClean="0">
                <a:latin typeface="a_ModernoCapsRg" pitchFamily="82" charset="-52"/>
              </a:rPr>
              <a:t>УБНАЯ </a:t>
            </a:r>
            <a:r>
              <a:rPr lang="ru-RU" sz="4400" dirty="0" smtClean="0">
                <a:latin typeface="a_ModernoCapsRg" pitchFamily="82" charset="-52"/>
              </a:rPr>
              <a:t>Щ</a:t>
            </a:r>
            <a:r>
              <a:rPr lang="ru-RU" dirty="0" smtClean="0">
                <a:latin typeface="a_ModernoCapsRg" pitchFamily="82" charset="-52"/>
              </a:rPr>
              <a:t>ЕТКА</a:t>
            </a:r>
            <a:endParaRPr lang="ru-RU" dirty="0">
              <a:latin typeface="a_ModernoCapsRg" pitchFamily="8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Listrid Kas\Desktop\проекты по здоровьесбережению\проект Копилка здоровья\фото к презентации по здоровьесбережению\аппликация и мультфильм\P_20181214_0912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85860"/>
            <a:ext cx="2548339" cy="3395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Listrid Kas\Desktop\проекты по здоровьесбережению\проект Копилка здоровья\фото к презентации по здоровьесбережению\аппликация и мультфильм\P_20181217_1536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5" y="1714488"/>
            <a:ext cx="2680600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Listrid Kas\Desktop\проекты по здоровьесбережению\проект Копилка здоровья\фото к презентации по здоровьесбережению\аппликация и мультфильм\P_20181217_1613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2714620"/>
            <a:ext cx="2787825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Listrid Kas\Desktop\проекты по здоровьесбережению\проект Копилка здоровья\фото к презентации по здоровьесбережению\аппликация и мультфильм\P_20181217_1658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2700839" cy="3598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Listrid Kas\Desktop\проекты по здоровьесбережению\проект Копилка здоровья\фото к презентации по здоровьесбережению\аппликация и мультфильм\P_20181217_1659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357298"/>
            <a:ext cx="2674935" cy="3564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Listrid Kas\Desktop\проекты по здоровьесбережению\проект Копилка здоровья\фото к презентации по здоровьесбережению\аппликация и мультфильм\P_20181217_1659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2857496"/>
            <a:ext cx="2714644" cy="3617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0"/>
            <a:ext cx="3757578" cy="838200"/>
          </a:xfrm>
          <a:effectLst>
            <a:outerShdw blurRad="50800" dist="25000" dir="5400000" rotWithShape="0">
              <a:schemeClr val="accent3">
                <a:shade val="30000"/>
                <a:satMod val="150000"/>
                <a:alpha val="38000"/>
              </a:scheme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_ModernoCapsRg" pitchFamily="82" charset="-52"/>
              </a:rPr>
              <a:t>Мы играем:</a:t>
            </a:r>
            <a:endParaRPr lang="ru-RU" sz="2800" dirty="0">
              <a:latin typeface="a_ModernoCapsRg" pitchFamily="8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4286280" cy="588954"/>
          </a:xfrm>
          <a:effectLst>
            <a:outerShdw blurRad="50800" dist="25000" dir="5400000" rotWithShape="0">
              <a:schemeClr val="dk1">
                <a:shade val="30000"/>
                <a:satMod val="150000"/>
                <a:alpha val="38000"/>
              </a:scheme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dirty="0" smtClean="0">
                <a:latin typeface="a_ModernoCapsRg" pitchFamily="82" charset="-52"/>
              </a:rPr>
              <a:t>На приеме у стоматолога</a:t>
            </a:r>
            <a:endParaRPr lang="ru-RU" dirty="0">
              <a:latin typeface="a_ModernoCapsRg" pitchFamily="82" charset="-52"/>
            </a:endParaRPr>
          </a:p>
        </p:txBody>
      </p:sp>
      <p:pic>
        <p:nvPicPr>
          <p:cNvPr id="16386" name="Picture 2" descr="C:\Users\Listrid Kas\Desktop\к презентации по здоровьесбережению\сюжетно-ролевые игры\на приеме у стоматолога\PICT0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2664" y="1142984"/>
            <a:ext cx="4308492" cy="3231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C:\Users\Listrid Kas\Desktop\к презентации по здоровьесбережению\сюжетно-ролевые игры\на приеме у стоматолога\PICT0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3286124"/>
            <a:ext cx="4417482" cy="3313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Listrid Kas\Desktop\к презентации по здоровьесбережению\сюжетно-ролевые игры\на приеме у стоматолога\PICT0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C:\Users\Listrid Kas\Desktop\к презентации по здоровьесбережению\сюжетно-ролевые игры\на приеме у стоматолога\PICT0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9" y="214290"/>
            <a:ext cx="3714775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C:\Users\Listrid Kas\Desktop\к презентации по здоровьесбережению\сюжетно-ролевые игры\на приеме у стоматолога\PICT0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3" y="3411140"/>
            <a:ext cx="3786214" cy="28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Picture 5" descr="C:\Users\Listrid Kas\Desktop\к презентации по здоровьесбережению\сюжетно-ролевые игры\на приеме у стоматолога\PICT02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482578"/>
            <a:ext cx="3786214" cy="28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Listrid Kas\Desktop\к презентации по здоровьесбережению\сюжетно-ролевые игры\на приеме у стоматолога\Фото-0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07" y="214290"/>
            <a:ext cx="390527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C:\Users\Listrid Kas\Desktop\к презентации по здоровьесбережению\сюжетно-ролевые игры\на приеме у стоматолога\Фото-04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88"/>
            <a:ext cx="3881465" cy="2911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C:\Users\Listrid Kas\Desktop\к презентации по здоровьесбережению\сюжетно-ролевые игры\на приеме у стоматолога\Фото-04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429000"/>
            <a:ext cx="3929090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5" descr="C:\Users\Listrid Kas\Desktop\к презентации по здоровьесбережению\сюжетно-ролевые игры\на приеме у стоматолога\Фото-04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429000"/>
            <a:ext cx="3921659" cy="2941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0"/>
            <a:ext cx="2562212" cy="838200"/>
          </a:xfrm>
          <a:effectLst>
            <a:outerShdw blurRad="50800" dist="25000" dir="5400000" rotWithShape="0">
              <a:schemeClr val="dk1">
                <a:shade val="30000"/>
                <a:satMod val="150000"/>
                <a:alpha val="38000"/>
              </a:scheme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latin typeface="a_ModernoCapsRg" pitchFamily="82" charset="-52"/>
              </a:rPr>
              <a:t>В аптеке</a:t>
            </a:r>
            <a:endParaRPr lang="ru-RU" dirty="0">
              <a:latin typeface="a_ModernoCapsRg" pitchFamily="8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Listrid Kas\Desktop\к презентации по здоровьесбережению\сюжетно-ролевые игры\в аптеке\PICT0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 descr="C:\Users\Listrid Kas\Desktop\к презентации по здоровьесбережению\сюжетно-ролевые игры\в аптеке\PICT0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982249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C:\Users\Listrid Kas\Desktop\к презентации по здоровьесбережению\сюжетно-ролевые игры\в аптеке\PICT02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857628"/>
            <a:ext cx="3786214" cy="28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1" name="Picture 5" descr="C:\Users\Listrid Kas\Desktop\к презентации по здоровьесбережению\сюжетно-ролевые игры\в аптеке\PICT02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857628"/>
            <a:ext cx="3810028" cy="2857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Listrid Kas\Desktop\к презентации по здоровьесбережению\сюжетно-ролевые игры\в аптеке\Фото-0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C:\Users\Listrid Kas\Desktop\к презентации по здоровьесбережению\сюжетно-ролевые игры\в аптеке\Фото-0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96430"/>
            <a:ext cx="4024340" cy="3018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C:\Users\Listrid Kas\Desktop\к презентации по здоровьесбережению\сюжетно-ролевые игры\в аптеке\Фото-04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357562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5" name="Picture 5" descr="C:\Users\Listrid Kas\Desktop\к презентации по здоровьесбережению\сюжетно-ролевые игры\в аптеке\Фото-04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429000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142852"/>
            <a:ext cx="5267332" cy="838200"/>
          </a:xfrm>
          <a:effectLst>
            <a:outerShdw blurRad="50800" dist="25000" dir="5400000" rotWithShape="0">
              <a:schemeClr val="dk1">
                <a:shade val="30000"/>
                <a:satMod val="150000"/>
                <a:alpha val="38000"/>
              </a:scheme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_ModernoCapsRg" pitchFamily="82" charset="-52"/>
              </a:rPr>
              <a:t>Медицинский консилиум</a:t>
            </a:r>
            <a:endParaRPr lang="ru-RU" dirty="0">
              <a:latin typeface="a_ModernoCapsRg" pitchFamily="82" charset="-52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C:\Users\Listrid Kas\Desktop\к презентации по здоровьесбережению\сюжетно-ролевые игры\медицинский консилиум\Фото-0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446859"/>
            <a:ext cx="4286280" cy="3214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C:\Users\Listrid Kas\Desktop\к презентации по здоровьесбережению\сюжетно-ролевые игры\медицинский консилиум\Фото-0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142984"/>
            <a:ext cx="4238654" cy="3178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71414"/>
            <a:ext cx="2419336" cy="928670"/>
          </a:xfrm>
          <a:effectLst>
            <a:outerShdw blurRad="50800" dist="25000" dir="5400000" rotWithShape="0">
              <a:schemeClr val="dk1">
                <a:shade val="30000"/>
                <a:satMod val="150000"/>
                <a:alpha val="38000"/>
              </a:scheme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_ModernoCapsRg" pitchFamily="82" charset="-52"/>
              </a:rPr>
              <a:t>Детский сад</a:t>
            </a:r>
            <a:endParaRPr lang="ru-RU" dirty="0">
              <a:latin typeface="a_ModernoCapsRg" pitchFamily="8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Listrid Kas\Desktop\к презентации по здоровьесбережению\сюжетно-ролевые игры\детский сад\Фото-0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3"/>
            <a:ext cx="4191030" cy="3143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 descr="C:\Users\Listrid Kas\Desktop\к презентации по здоровьесбережению\сюжетно-ролевые игры\детский сад\Фото-0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11140"/>
            <a:ext cx="4405343" cy="3304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3" name="Picture 5" descr="C:\Users\Listrid Kas\Desktop\к презентации по здоровьесбережению\экскурсия в медкабинет\PICT01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3929090" cy="294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Listrid Kas\Desktop\к презентации по здоровьесбережению\экскурсия в медкабинет\PICT01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42852"/>
            <a:ext cx="3913720" cy="2935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Users\Listrid Kas\Desktop\к презентации по здоровьесбережению\экскурсия в медкабинет\PICT01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429000"/>
            <a:ext cx="3929090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7" name="Picture 9" descr="C:\Users\Listrid Kas\Desktop\к презентации по здоровьесбережению\экскурсия в медкабинет\PICT016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3429000"/>
            <a:ext cx="3939109" cy="295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14290"/>
            <a:ext cx="5848360" cy="838200"/>
          </a:xfrm>
          <a:effectLst>
            <a:outerShdw blurRad="50800" dist="25000" dir="5400000" rotWithShape="0">
              <a:schemeClr val="dk1">
                <a:shade val="30000"/>
                <a:satMod val="150000"/>
                <a:alpha val="38000"/>
              </a:scheme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_ModernoCapsRg" pitchFamily="82" charset="-52"/>
              </a:rPr>
              <a:t>Изучаем новую информацию</a:t>
            </a:r>
            <a:endParaRPr lang="ru-RU" dirty="0">
              <a:latin typeface="a_ModernoCapsRg" pitchFamily="8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C:\Users\Listrid Kas\Desktop\к презентации по здоровьесбережению\сюжетно-ролевые игры\настольные игры\PICT0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C:\Users\Listrid Kas\Desktop\к презентации по здоровьесбережению\сюжетно-ролевые игры\настольные игры\PICT0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14423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C:\Users\Listrid Kas\Desktop\к презентации по здоровьесбережению\сюжетно-ролевые игры\настольные игры\PICT0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786190"/>
            <a:ext cx="3905245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142852"/>
            <a:ext cx="4633914" cy="838200"/>
          </a:xfrm>
          <a:effectLst>
            <a:outerShdw blurRad="50800" dist="25000" dir="5400000" rotWithShape="0">
              <a:schemeClr val="dk1">
                <a:shade val="30000"/>
                <a:satMod val="150000"/>
                <a:alpha val="38000"/>
              </a:scheme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latin typeface="a_ModernoCapsRg" pitchFamily="82" charset="-52"/>
              </a:rPr>
              <a:t>Мы любим гулять</a:t>
            </a:r>
            <a:endParaRPr lang="ru-RU" dirty="0">
              <a:latin typeface="a_ModernoCapsRg" pitchFamily="8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C:\Users\Listrid Kas\Desktop\к презентации по здоровьесбережению\прогулка\Фото-01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42985"/>
            <a:ext cx="3714777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 descr="C:\Users\Listrid Kas\Desktop\к презентации по здоровьесбережению\прогулка\Фото-017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142984"/>
            <a:ext cx="3632209" cy="2724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C:\Users\Listrid Kas\Desktop\к презентации по здоровьесбережению\прогулка\Фото-019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8" y="3643314"/>
            <a:ext cx="3958156" cy="2968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Listrid Kas\Desktop\к презентации по здоровьесбережению\прогулка\Фото-0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52"/>
            <a:ext cx="3929090" cy="294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C:\Users\Listrid Kas\Desktop\к презентации по здоровьесбережению\прогулка\Фото-02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42852"/>
            <a:ext cx="3952902" cy="2964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C:\Users\Listrid Kas\Desktop\к презентации по здоровьесбережению\прогулка\Фото-02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357562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5" descr="C:\Users\Listrid Kas\Desktop\к презентации по здоровьесбережению\прогулка\Фото-024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357563"/>
            <a:ext cx="4095747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Listrid Kas\Desktop\к презентации по здоровьесбережению\прогулка\Фото-02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121151" cy="3090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 descr="C:\Users\Listrid Kas\Desktop\к презентации по здоровьесбережению\прогулка\Фото-02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14290"/>
            <a:ext cx="4087281" cy="3065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C:\Users\Listrid Kas\Desktop\к презентации по здоровьесбережению\прогулка\Фото-02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357562"/>
            <a:ext cx="4479938" cy="3359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1" name="Picture 3" descr="C:\Users\Listrid Kas\Desktop\к презентации по здоровьесбережению\прогулка\Фото-02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14290"/>
            <a:ext cx="4095778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C:\Users\Listrid Kas\Desktop\к презентации по здоровьесбережению\прогулка\Фото-02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3" y="3429000"/>
            <a:ext cx="4333905" cy="3250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3" name="Picture 5" descr="C:\Users\Listrid Kas\Desktop\к презентации по здоровьесбережению\прогулка\Фото-02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429000"/>
            <a:ext cx="4381499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Listrid Kas\Desktop\к презентации по здоровьесбережению\прогулка\Фото-02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4072469" cy="3054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3" descr="C:\Users\Listrid Kas\Desktop\к презентации по здоровьесбережению\прогулка\Фото-02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14290"/>
            <a:ext cx="409577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7" name="Picture 5" descr="C:\Users\Listrid Kas\Desktop\к презентации по здоровьесбережению\прогулка\Фото-02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3429000"/>
            <a:ext cx="4381499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Listrid Kas\Desktop\к презентации по здоровьесбережению\прогулка\Фото-03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214290"/>
            <a:ext cx="4095777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9" name="Picture 3" descr="C:\Users\Listrid Kas\Desktop\к презентации по здоровьесбережению\прогулка\Фото-0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286124"/>
            <a:ext cx="4565645" cy="342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2428868"/>
            <a:ext cx="7786742" cy="92869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5400" dirty="0" smtClean="0">
                <a:latin typeface="a_ModernoCapsRg" pitchFamily="82" charset="-52"/>
              </a:rPr>
              <a:t>СПАСИБО ЗА ВНИМАНИЕ!</a:t>
            </a:r>
            <a:endParaRPr lang="ru-RU" sz="5400" dirty="0">
              <a:latin typeface="a_ModernoCapsRg" pitchFamily="82" charset="-52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39000" dist="25400" dir="5400000" rotWithShape="0">
              <a:schemeClr val="accent2">
                <a:shade val="33000"/>
                <a:alpha val="83000"/>
              </a:schemeClr>
            </a:outerShdw>
            <a:softEdge rad="635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latin typeface="a_ModernoCapsRg" pitchFamily="82" charset="-52"/>
              </a:rPr>
              <a:t>Экспериментальная  лаборатория</a:t>
            </a:r>
            <a:endParaRPr lang="ru-RU" dirty="0">
              <a:latin typeface="a_ModernoCapsRg" pitchFamily="8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Listrid Kas\Desktop\к презентации по здоровьесбережению\опыты\PICT0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357298"/>
            <a:ext cx="3905237" cy="2928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Listrid Kas\Desktop\к презентации по здоровьесбережению\опыты\PICT01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357298"/>
            <a:ext cx="3879847" cy="2909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Listrid Kas\Desktop\к презентации по здоровьесбережению\опыты\PICT01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3786190"/>
            <a:ext cx="3929090" cy="294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Listrid Kas\Desktop\к презентации по здоровьесбережению\опыты\PICT01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779452" cy="3584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Listrid Kas\Desktop\к презентации по здоровьесбережению\опыты\PICT01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3000372"/>
            <a:ext cx="4986867" cy="374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Listrid Kas\Desktop\к презентации по здоровьесбережению\опыты\PICT01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4246060" cy="3184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Listrid Kas\Desktop\к презентации по здоровьесбережению\опыты\PICT01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14291"/>
            <a:ext cx="4335995" cy="3251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Listrid Kas\Desktop\к презентации по здоровьесбережению\опыты\PICT01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9989" y="3143247"/>
            <a:ext cx="4798027" cy="359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Listrid Kas\Desktop\к презентации по здоровьесбережению\опыты\PICT01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186791" cy="3140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Listrid Kas\Desktop\к презентации по здоровьесбережению\опыты\PICT01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14290"/>
            <a:ext cx="4241803" cy="3181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Listrid Kas\Desktop\к презентации по здоровьесбережению\опыты\PICT01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3143247"/>
            <a:ext cx="4786346" cy="3589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Listrid Kas\Desktop\к презентации по здоровьесбережению\опыты\PICT01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14290"/>
            <a:ext cx="4381491" cy="3286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Listrid Kas\Desktop\к презентации по здоровьесбережению\опыты\PICT01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3" y="3063850"/>
            <a:ext cx="4857783" cy="364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71414"/>
            <a:ext cx="4910142" cy="838200"/>
          </a:xfrm>
          <a:effectLst>
            <a:outerShdw blurRad="50800" dist="25000" dir="5400000" rotWithShape="0">
              <a:schemeClr val="accent3">
                <a:shade val="30000"/>
                <a:satMod val="150000"/>
                <a:alpha val="38000"/>
              </a:scheme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a_ModernoCapsRg" pitchFamily="82" charset="-52"/>
              </a:rPr>
              <a:t>КАК УВИДЕТЬ МИКРОБОВ</a:t>
            </a:r>
            <a:endParaRPr lang="ru-RU" dirty="0">
              <a:latin typeface="a_ModernoCapsRg" pitchFamily="8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Listrid Kas\Desktop\проекты по здоровьесбережению\проект Копилка здоровья\фото к презентации по здоровьесбережению\как увидеть микробов\Фото-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3511553" cy="263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Listrid Kas\Desktop\проекты по здоровьесбережению\проект Копилка здоровья\фото к презентации по здоровьесбережению\как увидеть микробов\Фото-0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142985"/>
            <a:ext cx="3635371" cy="2726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Listrid Kas\Desktop\проекты по здоровьесбережению\проект Копилка здоровья\фото к презентации по здоровьесбережению\как увидеть микробов\Фото-00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3643314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117</TotalTime>
  <Words>82</Words>
  <Application>Microsoft Office PowerPoint</Application>
  <PresentationFormat>Экран (4:3)</PresentationFormat>
  <Paragraphs>26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Трек</vt:lpstr>
      <vt:lpstr>Подготовительная группа №21 комбинированного типа   Воспитатели: Касаткина Г.А. </vt:lpstr>
      <vt:lpstr>Экскурсия в Медицинский кабинет</vt:lpstr>
      <vt:lpstr>Слайд 3</vt:lpstr>
      <vt:lpstr>Экспериментальная  лаборатория</vt:lpstr>
      <vt:lpstr>Слайд 5</vt:lpstr>
      <vt:lpstr>Слайд 6</vt:lpstr>
      <vt:lpstr>Слайд 7</vt:lpstr>
      <vt:lpstr>Слайд 8</vt:lpstr>
      <vt:lpstr>КАК УВИДЕТЬ МИКРОБОВ</vt:lpstr>
      <vt:lpstr>« п о т я г у ш е ч к и »</vt:lpstr>
      <vt:lpstr>Заботимся о здоровье глаз</vt:lpstr>
      <vt:lpstr>В свободное время…</vt:lpstr>
      <vt:lpstr>Слайд 13</vt:lpstr>
      <vt:lpstr>Тренируем красивую осанку</vt:lpstr>
      <vt:lpstr>МАССАЖ</vt:lpstr>
      <vt:lpstr>МАССАЖ бат</vt:lpstr>
      <vt:lpstr>МАССАЖ СТОПЫ</vt:lpstr>
      <vt:lpstr>Утренняя гимнастика и физкультура</vt:lpstr>
      <vt:lpstr>Слайд 19</vt:lpstr>
      <vt:lpstr>Мы – чемпионы!!!</vt:lpstr>
      <vt:lpstr>КОРОЛЕВА ЗУБНАЯ ЩЕТКА</vt:lpstr>
      <vt:lpstr>Слайд 22</vt:lpstr>
      <vt:lpstr>Мы играем:</vt:lpstr>
      <vt:lpstr>Слайд 24</vt:lpstr>
      <vt:lpstr>Слайд 25</vt:lpstr>
      <vt:lpstr>В аптеке</vt:lpstr>
      <vt:lpstr>Слайд 27</vt:lpstr>
      <vt:lpstr>Медицинский консилиум</vt:lpstr>
      <vt:lpstr>Детский сад</vt:lpstr>
      <vt:lpstr>Изучаем новую информацию</vt:lpstr>
      <vt:lpstr>Мы любим гулять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Подготовительная группа №21 комбинированного типа   Воспитатели: Касаткина Г.А. Пелишкова М.В.</dc:title>
  <dc:creator>Listrid Kas</dc:creator>
  <cp:lastModifiedBy>Listrid Kas</cp:lastModifiedBy>
  <cp:revision>17</cp:revision>
  <dcterms:created xsi:type="dcterms:W3CDTF">2018-12-16T05:24:58Z</dcterms:created>
  <dcterms:modified xsi:type="dcterms:W3CDTF">2019-09-13T13:51:02Z</dcterms:modified>
</cp:coreProperties>
</file>